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8" r:id="rId10"/>
    <p:sldId id="270" r:id="rId11"/>
    <p:sldId id="272" r:id="rId12"/>
    <p:sldId id="271" r:id="rId13"/>
    <p:sldId id="263" r:id="rId14"/>
    <p:sldId id="266" r:id="rId15"/>
    <p:sldId id="279" r:id="rId16"/>
    <p:sldId id="281" r:id="rId17"/>
    <p:sldId id="265" r:id="rId18"/>
    <p:sldId id="273" r:id="rId19"/>
    <p:sldId id="280" r:id="rId20"/>
    <p:sldId id="282" r:id="rId21"/>
    <p:sldId id="277" r:id="rId22"/>
    <p:sldId id="276" r:id="rId23"/>
    <p:sldId id="275" r:id="rId24"/>
    <p:sldId id="283" r:id="rId25"/>
    <p:sldId id="286" r:id="rId26"/>
    <p:sldId id="285" r:id="rId27"/>
    <p:sldId id="278" r:id="rId28"/>
    <p:sldId id="274" r:id="rId29"/>
    <p:sldId id="267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8"/>
    <p:restoredTop sz="82130"/>
  </p:normalViewPr>
  <p:slideViewPr>
    <p:cSldViewPr snapToGrid="0" snapToObjects="1">
      <p:cViewPr varScale="1">
        <p:scale>
          <a:sx n="114" d="100"/>
          <a:sy n="114" d="100"/>
        </p:scale>
        <p:origin x="2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~/n/</a:t>
            </a:r>
            <a:r>
              <a:rPr lang="en-US" dirty="0" err="1"/>
              <a:t>MatthieuHarbich</a:t>
            </a:r>
            <a:r>
              <a:rPr lang="en-US" dirty="0"/>
              <a:t>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15ED-035D-184A-8E43-935150D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8D36-D699-6D47-8676-A60DE0382BD6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time… generators first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24" y="1512811"/>
            <a:ext cx="7584978" cy="388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F78C-4BD7-F042-9750-5286232723E6}"/>
              </a:ext>
            </a:extLst>
          </p:cNvPr>
          <p:cNvSpPr txBox="1"/>
          <p:nvPr/>
        </p:nvSpPr>
        <p:spPr>
          <a:xfrm>
            <a:off x="609600" y="5559973"/>
            <a:ext cx="866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922517" y="4358430"/>
            <a:ext cx="81082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actually what we’d like to write.</a:t>
            </a:r>
          </a:p>
          <a:p>
            <a:r>
              <a:rPr lang="en-US" dirty="0"/>
              <a:t>All of this without actually loading all the data in memory for the intermediate steps!</a:t>
            </a:r>
          </a:p>
          <a:p>
            <a:endParaRPr lang="en-US" dirty="0"/>
          </a:p>
          <a:p>
            <a:r>
              <a:rPr lang="en-US" dirty="0"/>
              <a:t>Before getting here this we need to do a step back…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637210"/>
            <a:ext cx="5635851" cy="12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time… classes (an introduction)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You’re here because you started feeling the “code smell” (a technical term)</a:t>
            </a:r>
          </a:p>
          <a:p>
            <a:r>
              <a:rPr lang="en-US" dirty="0"/>
              <a:t>I can show you that you already have the instinct: what is wrong with Matthieu’s code?</a:t>
            </a:r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can define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58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Model-View pattern. 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759522" y="5214834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21579-E1F3-7246-809B-8A17EB26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22" y="988896"/>
            <a:ext cx="7569200" cy="481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37BE2-8A31-B745-9BA2-3EC0E68E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2" y="1717236"/>
            <a:ext cx="7175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5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</a:t>
            </a:r>
            <a:r>
              <a:rPr lang="en-US"/>
              <a:t>… Context managers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134F7-2D89-A744-9C15-B82DA43E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General: Fluent Python (was that the name of the book?)</a:t>
            </a:r>
          </a:p>
          <a:p>
            <a:r>
              <a:rPr lang="en-US" dirty="0"/>
              <a:t>Classes: 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B6B1F-2A70-B54A-9CA3-E9CCC4668690}"/>
              </a:ext>
            </a:extLst>
          </p:cNvPr>
          <p:cNvSpPr/>
          <p:nvPr/>
        </p:nvSpPr>
        <p:spPr>
          <a:xfrm>
            <a:off x="9450103" y="1605516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realpython.com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1"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1EB0-11D9-204E-A9B8-A00C7050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  <a:p>
            <a:r>
              <a:rPr lang="en-US" dirty="0"/>
              <a:t>Here repetitive code -&gt; it’s the smell of functions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Redundant, not flexible: an update in one place would need to be duplicated everywhere</a:t>
            </a:r>
          </a:p>
          <a:p>
            <a:r>
              <a:rPr lang="en-US" dirty="0"/>
              <a:t>Hard to test: the code that performs the interesting computation is mixed with the code that does the repetitive </a:t>
            </a:r>
            <a:r>
              <a:rPr lang="en-US" dirty="0" err="1"/>
              <a:t>boilerblate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18131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dirty="0"/>
              <a:t>Advanced Python constructs are made to get rid of the smell!</a:t>
            </a:r>
          </a:p>
          <a:p>
            <a:r>
              <a:rPr lang="en-US" dirty="0"/>
              <a:t>These constructs are not very common in scientific code, and you don’t actually ”need” them. But the same is true for functions…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33356-A2FD-624C-BADA-C1C030795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39"/>
          <a:stretch/>
        </p:blipFill>
        <p:spPr>
          <a:xfrm>
            <a:off x="8381764" y="1311056"/>
            <a:ext cx="2972036" cy="43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F7ECF-D88D-6540-BE1C-8970A3574908}"/>
              </a:ext>
            </a:extLst>
          </p:cNvPr>
          <p:cNvSpPr txBox="1"/>
          <p:nvPr/>
        </p:nvSpPr>
        <p:spPr>
          <a:xfrm>
            <a:off x="6958363" y="1486102"/>
            <a:ext cx="404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132A-6964-B048-8293-C318F037FC16}"/>
              </a:ext>
            </a:extLst>
          </p:cNvPr>
          <p:cNvSpPr txBox="1"/>
          <p:nvPr/>
        </p:nvSpPr>
        <p:spPr>
          <a:xfrm>
            <a:off x="412411" y="3802335"/>
            <a:ext cx="480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context managers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26EA-1461-A24A-BAF3-7A9EDA74C7F4}"/>
              </a:ext>
            </a:extLst>
          </p:cNvPr>
          <p:cNvSpPr txBox="1"/>
          <p:nvPr/>
        </p:nvSpPr>
        <p:spPr>
          <a:xfrm>
            <a:off x="6958363" y="3800386"/>
            <a:ext cx="337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19216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19216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1EB4-878C-574A-AA2E-8BBBC5478E80}"/>
              </a:ext>
            </a:extLst>
          </p:cNvPr>
          <p:cNvSpPr txBox="1"/>
          <p:nvPr/>
        </p:nvSpPr>
        <p:spPr>
          <a:xfrm>
            <a:off x="6907125" y="21981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C01FD-1FD5-904F-8533-261BFB30E372}"/>
              </a:ext>
            </a:extLst>
          </p:cNvPr>
          <p:cNvSpPr/>
          <p:nvPr/>
        </p:nvSpPr>
        <p:spPr>
          <a:xfrm>
            <a:off x="7253967" y="2488237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C83E5-F20E-1A49-BAB8-26413342181B}"/>
              </a:ext>
            </a:extLst>
          </p:cNvPr>
          <p:cNvSpPr/>
          <p:nvPr/>
        </p:nvSpPr>
        <p:spPr>
          <a:xfrm>
            <a:off x="7253967" y="3035835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FEC2-AB78-9E45-8B37-47E9CC79406F}"/>
              </a:ext>
            </a:extLst>
          </p:cNvPr>
          <p:cNvSpPr txBox="1"/>
          <p:nvPr/>
        </p:nvSpPr>
        <p:spPr>
          <a:xfrm>
            <a:off x="618797" y="4262051"/>
            <a:ext cx="496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Prepare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D0C52-FB5D-4E4D-A7FE-81CAEE418BCF}"/>
              </a:ext>
            </a:extLst>
          </p:cNvPr>
          <p:cNvSpPr/>
          <p:nvPr/>
        </p:nvSpPr>
        <p:spPr>
          <a:xfrm>
            <a:off x="504497" y="4222142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C5716-4852-E941-ACB5-C04FAE479C10}"/>
              </a:ext>
            </a:extLst>
          </p:cNvPr>
          <p:cNvSpPr/>
          <p:nvPr/>
        </p:nvSpPr>
        <p:spPr>
          <a:xfrm>
            <a:off x="504497" y="5153178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E0319-2EF4-D445-AA30-629586BF049E}"/>
              </a:ext>
            </a:extLst>
          </p:cNvPr>
          <p:cNvSpPr txBox="1"/>
          <p:nvPr/>
        </p:nvSpPr>
        <p:spPr>
          <a:xfrm>
            <a:off x="6958363" y="4249038"/>
            <a:ext cx="496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C95B3-77B3-3A4A-BB87-73E274ACECCA}"/>
              </a:ext>
            </a:extLst>
          </p:cNvPr>
          <p:cNvSpPr/>
          <p:nvPr/>
        </p:nvSpPr>
        <p:spPr>
          <a:xfrm>
            <a:off x="9304798" y="4301218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515E1-7899-F043-8F12-2B6836B3A710}"/>
              </a:ext>
            </a:extLst>
          </p:cNvPr>
          <p:cNvSpPr/>
          <p:nvPr/>
        </p:nvSpPr>
        <p:spPr>
          <a:xfrm>
            <a:off x="9440118" y="5119202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2AD41-679C-F34D-9513-C41A5B54D7EA}"/>
              </a:ext>
            </a:extLst>
          </p:cNvPr>
          <p:cNvSpPr/>
          <p:nvPr/>
        </p:nvSpPr>
        <p:spPr>
          <a:xfrm>
            <a:off x="9304798" y="5901700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38785</TotalTime>
  <Words>1549</Words>
  <Application>Microsoft Macintosh PowerPoint</Application>
  <PresentationFormat>Widescreen</PresentationFormat>
  <Paragraphs>204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What’s this smell?</vt:lpstr>
      <vt:lpstr>What is wrong with smelly code?</vt:lpstr>
      <vt:lpstr>Objective</vt:lpstr>
      <vt:lpstr>All the smells</vt:lpstr>
      <vt:lpstr>The smell of generators</vt:lpstr>
      <vt:lpstr>The smell of context managers</vt:lpstr>
      <vt:lpstr>The smell of decorators</vt:lpstr>
      <vt:lpstr>The smell of classes</vt:lpstr>
      <vt:lpstr>One smell at the time…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time…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Example: sklearn</vt:lpstr>
      <vt:lpstr>Example: sklearn</vt:lpstr>
      <vt:lpstr>Example: sklearn</vt:lpstr>
      <vt:lpstr>One smell at the time… Context managers</vt:lpstr>
      <vt:lpstr>If you want to learn more…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106</cp:revision>
  <dcterms:created xsi:type="dcterms:W3CDTF">2018-07-24T12:49:38Z</dcterms:created>
  <dcterms:modified xsi:type="dcterms:W3CDTF">2018-08-23T04:34:42Z</dcterms:modified>
</cp:coreProperties>
</file>